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83" r:id="rId13"/>
    <p:sldId id="267" r:id="rId14"/>
    <p:sldId id="268" r:id="rId15"/>
    <p:sldId id="271" r:id="rId16"/>
    <p:sldId id="273" r:id="rId17"/>
    <p:sldId id="276" r:id="rId18"/>
    <p:sldId id="284" r:id="rId19"/>
    <p:sldId id="274" r:id="rId20"/>
    <p:sldId id="275" r:id="rId21"/>
    <p:sldId id="277" r:id="rId22"/>
    <p:sldId id="278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amed abbadi" initials="ma" lastIdx="0" clrIdx="0">
    <p:extLst>
      <p:ext uri="{19B8F6BF-5375-455C-9EA6-DF929625EA0E}">
        <p15:presenceInfo xmlns:p15="http://schemas.microsoft.com/office/powerpoint/2012/main" userId="49d6eac3257e93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80" d="100"/>
          <a:sy n="80" d="100"/>
        </p:scale>
        <p:origin x="2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6EB317-DC22-4BD9-831C-440CB1B89767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08E66-A9BB-4D9D-B792-198FD6633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16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708E66-A9BB-4D9D-B792-198FD66332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86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2630D-6C5D-438F-963F-D50CDCCB90CB}" type="datetime1">
              <a:rPr lang="nl-NL" smtClean="0"/>
              <a:t>10-12-2014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BE4A4-17E6-4F7C-AB3E-9FE764D17FE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100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E8A6-7E99-4283-9F96-A5C74FDFFAFE}" type="datetime1">
              <a:rPr lang="nl-NL" smtClean="0"/>
              <a:t>10-12-2014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BE4A4-17E6-4F7C-AB3E-9FE764D17FE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1032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E618-EB87-4CCA-811D-A79372AF8C6F}" type="datetime1">
              <a:rPr lang="nl-NL" smtClean="0"/>
              <a:t>10-12-2014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BE4A4-17E6-4F7C-AB3E-9FE764D17FE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080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D557A-35C2-443A-9856-48ED877CEB55}" type="datetime1">
              <a:rPr lang="nl-NL" smtClean="0"/>
              <a:t>10-12-2014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BE4A4-17E6-4F7C-AB3E-9FE764D17FE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5057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C5FAA-8318-4F55-BC25-150E4D256665}" type="datetime1">
              <a:rPr lang="nl-NL" smtClean="0"/>
              <a:t>10-12-2014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BE4A4-17E6-4F7C-AB3E-9FE764D17FE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0150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FBDCC-68A1-4975-81E7-86F61FBDE51B}" type="datetime1">
              <a:rPr lang="nl-NL" smtClean="0"/>
              <a:t>10-12-2014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BE4A4-17E6-4F7C-AB3E-9FE764D17FE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1358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3340-A7B8-42FA-86F7-29CCD5D91C0D}" type="datetime1">
              <a:rPr lang="nl-NL" smtClean="0"/>
              <a:t>10-12-2014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BE4A4-17E6-4F7C-AB3E-9FE764D17FE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099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5C64D-259E-4035-9DF9-AFB3455B07DB}" type="datetime1">
              <a:rPr lang="nl-NL" smtClean="0"/>
              <a:t>10-12-2014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BE4A4-17E6-4F7C-AB3E-9FE764D17FE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50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0049D-241A-44EA-8E52-EE29095F6BF0}" type="datetime1">
              <a:rPr lang="nl-NL" smtClean="0"/>
              <a:t>10-12-2014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BE4A4-17E6-4F7C-AB3E-9FE764D17FE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7897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E442F-953C-4250-B002-E1C48F7692AE}" type="datetime1">
              <a:rPr lang="nl-NL" smtClean="0"/>
              <a:t>10-12-2014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BE4A4-17E6-4F7C-AB3E-9FE764D17FE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0321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5D41B-3F5A-47BA-BB22-08D09F55B1E0}" type="datetime1">
              <a:rPr lang="nl-NL" smtClean="0"/>
              <a:t>10-12-2014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BE4A4-17E6-4F7C-AB3E-9FE764D17FE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0518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6AF2F-9DAF-40E2-B39A-AA4A406D4818}" type="datetime1">
              <a:rPr lang="nl-NL" smtClean="0"/>
              <a:t>10-12-2014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BE4A4-17E6-4F7C-AB3E-9FE764D17FE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8729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Casanova 2.0</a:t>
            </a:r>
            <a:br>
              <a:rPr lang="en-US" dirty="0" smtClean="0"/>
            </a:br>
            <a:r>
              <a:rPr lang="en-US" sz="3200" dirty="0" smtClean="0"/>
              <a:t>Game scripting language</a:t>
            </a:r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endParaRPr lang="nl-NL" dirty="0" smtClean="0"/>
          </a:p>
          <a:p>
            <a:endParaRPr lang="nl-NL" dirty="0"/>
          </a:p>
          <a:p>
            <a:r>
              <a:rPr lang="nl-NL" dirty="0" smtClean="0"/>
              <a:t>Mohamed </a:t>
            </a:r>
            <a:r>
              <a:rPr lang="nl-NL" dirty="0" smtClean="0"/>
              <a:t>Abbadi</a:t>
            </a:r>
          </a:p>
          <a:p>
            <a:r>
              <a:rPr lang="nl-NL" dirty="0" err="1" smtClean="0"/>
              <a:t>Ph.D</a:t>
            </a:r>
            <a:r>
              <a:rPr lang="nl-NL" dirty="0" smtClean="0"/>
              <a:t>. student</a:t>
            </a:r>
          </a:p>
          <a:p>
            <a:r>
              <a:rPr lang="nl-NL" dirty="0" smtClean="0"/>
              <a:t>Tilburg University, </a:t>
            </a:r>
            <a:r>
              <a:rPr lang="nl-NL" dirty="0" err="1" smtClean="0"/>
              <a:t>Ca’Foscari</a:t>
            </a:r>
            <a:r>
              <a:rPr lang="nl-NL" dirty="0" smtClean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71556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Research games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122" name="Picture 2" descr="simulating emergency egress with GIS and agent-based mode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7" y="1690734"/>
            <a:ext cx="614362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  <p:sp>
        <p:nvSpPr>
          <p:cNvPr id="6" name="TextBox 5"/>
          <p:cNvSpPr txBox="1"/>
          <p:nvPr/>
        </p:nvSpPr>
        <p:spPr>
          <a:xfrm>
            <a:off x="3024187" y="5710284"/>
            <a:ext cx="3518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Emergency egress and </a:t>
            </a:r>
            <a:r>
              <a:rPr lang="en-US" sz="1400" dirty="0" smtClean="0"/>
              <a:t>evacuation</a:t>
            </a:r>
          </a:p>
          <a:p>
            <a:r>
              <a:rPr lang="en-US" sz="1400" i="1" dirty="0" smtClean="0"/>
              <a:t>http</a:t>
            </a:r>
            <a:r>
              <a:rPr lang="en-US" sz="1400" i="1" dirty="0"/>
              <a:t>://www.geosimulation.org/disasters.html</a:t>
            </a:r>
          </a:p>
        </p:txBody>
      </p:sp>
    </p:spTree>
    <p:extLst>
      <p:ext uri="{BB962C8B-B14F-4D97-AF65-F5344CB8AC3E}">
        <p14:creationId xmlns:p14="http://schemas.microsoft.com/office/powerpoint/2010/main" val="194234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Games are </a:t>
            </a:r>
            <a:r>
              <a:rPr lang="en-US" dirty="0" smtClean="0"/>
              <a:t>expensive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Design</a:t>
            </a:r>
          </a:p>
          <a:p>
            <a:r>
              <a:rPr lang="en-US" sz="2400" dirty="0" smtClean="0"/>
              <a:t>Tool</a:t>
            </a:r>
          </a:p>
          <a:p>
            <a:r>
              <a:rPr lang="en-US" sz="2400" dirty="0" smtClean="0"/>
              <a:t>Maintenance</a:t>
            </a:r>
          </a:p>
          <a:p>
            <a:r>
              <a:rPr lang="en-US" sz="2400" dirty="0" smtClean="0"/>
              <a:t>Content</a:t>
            </a:r>
          </a:p>
          <a:p>
            <a:r>
              <a:rPr lang="en-US" sz="2400" dirty="0" smtClean="0"/>
              <a:t>Etc.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Serious games are less expensive, but suffer the same problems present in commercial games (main difference is on budget)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182" y="478080"/>
            <a:ext cx="4497618" cy="44118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248" y="2296938"/>
            <a:ext cx="9090556" cy="207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9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50568" cy="4351338"/>
          </a:xfrm>
        </p:spPr>
        <p:txBody>
          <a:bodyPr/>
          <a:lstStyle/>
          <a:p>
            <a:r>
              <a:rPr lang="en-US" dirty="0" smtClean="0"/>
              <a:t>Focuses on:</a:t>
            </a:r>
          </a:p>
          <a:p>
            <a:pPr lvl="1"/>
            <a:r>
              <a:rPr lang="en-US" dirty="0" smtClean="0"/>
              <a:t>Design (development phase), i.e. giving tools to researchers to easily express their ideas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With a special attention on:</a:t>
            </a:r>
          </a:p>
          <a:p>
            <a:pPr lvl="1"/>
            <a:r>
              <a:rPr lang="en-US" dirty="0" smtClean="0"/>
              <a:t>Tools</a:t>
            </a:r>
          </a:p>
          <a:p>
            <a:pPr lvl="1"/>
            <a:r>
              <a:rPr lang="en-US" dirty="0" smtClean="0"/>
              <a:t>Maintenance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225" y="1964954"/>
            <a:ext cx="2641437" cy="278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6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Casanova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Domain specific language for games</a:t>
            </a:r>
          </a:p>
          <a:p>
            <a:endParaRPr lang="en-US" dirty="0" smtClean="0"/>
          </a:p>
          <a:p>
            <a:r>
              <a:rPr lang="en-US" dirty="0" smtClean="0"/>
              <a:t>Not bounded to specific genres</a:t>
            </a:r>
          </a:p>
          <a:p>
            <a:endParaRPr lang="en-US" dirty="0" smtClean="0"/>
          </a:p>
          <a:p>
            <a:r>
              <a:rPr lang="en-US" dirty="0" smtClean="0"/>
              <a:t>Designed to help researchers, and serious game developers in general, to better achieve innovation</a:t>
            </a:r>
          </a:p>
          <a:p>
            <a:pPr lvl="1"/>
            <a:r>
              <a:rPr lang="en-US" dirty="0" smtClean="0"/>
              <a:t>Reduce effort for developing games, thus helping researchers with few resources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very easy learning </a:t>
            </a:r>
            <a:r>
              <a:rPr lang="en-US" dirty="0" smtClean="0"/>
              <a:t>curve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Not for AAA games (commercial games)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982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Casanova game – bouncing ball</a:t>
            </a:r>
            <a:endParaRPr lang="en-US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619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Casanova code – brief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428" y="1825624"/>
            <a:ext cx="4323144" cy="4351339"/>
          </a:xfrm>
          <a:prstGeom prst="rect">
            <a:avLst/>
          </a:prstGeom>
        </p:spPr>
      </p:pic>
      <p:sp>
        <p:nvSpPr>
          <p:cNvPr id="9" name="Tijdelijke aanduiding voor inhoud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040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Very</a:t>
            </a:r>
            <a:r>
              <a:rPr lang="nl-NL" dirty="0" smtClean="0"/>
              <a:t> </a:t>
            </a:r>
            <a:r>
              <a:rPr lang="nl-NL" dirty="0" err="1" smtClean="0"/>
              <a:t>simple</a:t>
            </a:r>
            <a:r>
              <a:rPr lang="nl-NL" dirty="0" smtClean="0"/>
              <a:t>?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71" y="1825625"/>
            <a:ext cx="3862857" cy="4351338"/>
          </a:xfr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19" y="1825624"/>
            <a:ext cx="4323144" cy="4351339"/>
          </a:xfrm>
          <a:prstGeom prst="rect">
            <a:avLst/>
          </a:prstGeom>
        </p:spPr>
      </p:pic>
      <p:sp>
        <p:nvSpPr>
          <p:cNvPr id="7" name="Rechthoek 6"/>
          <p:cNvSpPr/>
          <p:nvPr/>
        </p:nvSpPr>
        <p:spPr>
          <a:xfrm>
            <a:off x="3479191" y="5938520"/>
            <a:ext cx="452729" cy="3149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hthoek 7"/>
          <p:cNvSpPr/>
          <p:nvPr/>
        </p:nvSpPr>
        <p:spPr>
          <a:xfrm>
            <a:off x="7802335" y="5938520"/>
            <a:ext cx="452729" cy="3149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kstvak 2"/>
          <p:cNvSpPr txBox="1"/>
          <p:nvPr/>
        </p:nvSpPr>
        <p:spPr>
          <a:xfrm>
            <a:off x="4413479" y="2592729"/>
            <a:ext cx="1073114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nl-NL" dirty="0" smtClean="0"/>
              <a:t>Casanova</a:t>
            </a:r>
            <a:endParaRPr lang="nl-NL" dirty="0"/>
          </a:p>
        </p:txBody>
      </p:sp>
      <p:sp>
        <p:nvSpPr>
          <p:cNvPr id="9" name="Tekstvak 8"/>
          <p:cNvSpPr txBox="1"/>
          <p:nvPr/>
        </p:nvSpPr>
        <p:spPr>
          <a:xfrm>
            <a:off x="10033706" y="2592729"/>
            <a:ext cx="423514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nl-NL" dirty="0" smtClean="0"/>
              <a:t>C#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395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only code length!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Casanova is very performant</a:t>
            </a:r>
            <a:endParaRPr lang="en-US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129" y="3378732"/>
            <a:ext cx="2687928" cy="1424012"/>
          </a:xfrm>
          <a:prstGeom prst="rect">
            <a:avLst/>
          </a:prstGeom>
        </p:spPr>
      </p:pic>
      <p:pic>
        <p:nvPicPr>
          <p:cNvPr id="8194" name="Picture 2" descr="http://blog.analytics-toolkit.com/wp-content/uploads/2014/08/2014-08-01-SiteSpeedome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533" y="2748404"/>
            <a:ext cx="4930363" cy="242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034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Usability study is part of my ongoing research</a:t>
            </a:r>
          </a:p>
          <a:p>
            <a:pPr lvl="1"/>
            <a:r>
              <a:rPr lang="en-US" dirty="0" smtClean="0"/>
              <a:t>Asses </a:t>
            </a:r>
            <a:r>
              <a:rPr lang="en-US" dirty="0"/>
              <a:t>the ease of use of </a:t>
            </a:r>
            <a:r>
              <a:rPr lang="en-US" dirty="0" smtClean="0"/>
              <a:t>Casanova</a:t>
            </a:r>
          </a:p>
          <a:p>
            <a:r>
              <a:rPr lang="en-US" dirty="0" smtClean="0"/>
              <a:t>Usability test compared with other computer languages</a:t>
            </a:r>
          </a:p>
          <a:p>
            <a:pPr lvl="1"/>
            <a:r>
              <a:rPr lang="en-US" dirty="0" smtClean="0"/>
              <a:t>Tests with group of students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Perfect the quality of our environment</a:t>
            </a:r>
          </a:p>
          <a:p>
            <a:r>
              <a:rPr lang="en-US" dirty="0" smtClean="0"/>
              <a:t>Possibly to adapt/introduce new features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4" r="27059" b="-301"/>
          <a:stretch/>
        </p:blipFill>
        <p:spPr>
          <a:xfrm>
            <a:off x="8101263" y="3301222"/>
            <a:ext cx="2658979" cy="242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1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557" y="1570486"/>
            <a:ext cx="3600000" cy="202500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428" y="3663713"/>
            <a:ext cx="3600000" cy="202500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957" y="1449931"/>
            <a:ext cx="3432886" cy="2145555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7030"/>
            <a:ext cx="3611880" cy="203168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Casanova games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6837" y="3663713"/>
            <a:ext cx="3082834" cy="19114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568871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All sample </a:t>
            </a:r>
            <a:r>
              <a:rPr lang="en-US" i="1" dirty="0"/>
              <a:t>are available on: http://casanova.codeplex.com/</a:t>
            </a:r>
          </a:p>
        </p:txBody>
      </p:sp>
    </p:spTree>
    <p:extLst>
      <p:ext uri="{BB962C8B-B14F-4D97-AF65-F5344CB8AC3E}">
        <p14:creationId xmlns:p14="http://schemas.microsoft.com/office/powerpoint/2010/main" val="162131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My research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languages</a:t>
            </a:r>
          </a:p>
          <a:p>
            <a:pPr lvl="1"/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Runtime</a:t>
            </a:r>
          </a:p>
          <a:p>
            <a:pPr lvl="1"/>
            <a:r>
              <a:rPr lang="en-US" dirty="0" smtClean="0"/>
              <a:t>Verification</a:t>
            </a:r>
          </a:p>
          <a:p>
            <a:pPr lvl="1"/>
            <a:r>
              <a:rPr lang="en-US" dirty="0" smtClean="0"/>
              <a:t>Usability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Application domain: games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989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here in Tilburg</a:t>
            </a:r>
            <a:endParaRPr lang="en-US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237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game for dyslexia detection in children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Pairs of sounds; say if equal or different</a:t>
            </a:r>
          </a:p>
          <a:p>
            <a:r>
              <a:rPr lang="en-US" dirty="0" smtClean="0"/>
              <a:t>Children get bored really quickly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557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game for dyslexia detection in children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 create a frame of </a:t>
            </a:r>
            <a:r>
              <a:rPr lang="en-US" i="1" dirty="0" smtClean="0"/>
              <a:t>game mechanics</a:t>
            </a:r>
            <a:r>
              <a:rPr lang="en-US" dirty="0" smtClean="0"/>
              <a:t> around this concept</a:t>
            </a:r>
          </a:p>
          <a:p>
            <a:r>
              <a:rPr lang="en-US" dirty="0" smtClean="0"/>
              <a:t>More pleasant environment to perform the tests</a:t>
            </a:r>
          </a:p>
          <a:p>
            <a:r>
              <a:rPr lang="en-US" dirty="0" smtClean="0"/>
              <a:t>Very simple mechanics</a:t>
            </a:r>
          </a:p>
          <a:p>
            <a:r>
              <a:rPr lang="en-US" dirty="0" smtClean="0"/>
              <a:t>Use animations and visual metaphors to explain the tasks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647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Dyslexia game - demo</a:t>
            </a:r>
            <a:endParaRPr lang="en-US" dirty="0"/>
          </a:p>
        </p:txBody>
      </p:sp>
      <p:pic>
        <p:nvPicPr>
          <p:cNvPr id="6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690688"/>
            <a:ext cx="6962140" cy="4351338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907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Game development is interesting for research and other novel applications</a:t>
            </a:r>
          </a:p>
          <a:p>
            <a:r>
              <a:rPr lang="en-US" dirty="0" smtClean="0"/>
              <a:t>Huge costs make the realization of this infeasible for most practical realities</a:t>
            </a:r>
          </a:p>
          <a:p>
            <a:r>
              <a:rPr lang="en-US" dirty="0" smtClean="0"/>
              <a:t>We propose a novel language built for </a:t>
            </a:r>
            <a:r>
              <a:rPr lang="en-US" i="1" dirty="0" smtClean="0"/>
              <a:t>fast development </a:t>
            </a:r>
            <a:r>
              <a:rPr lang="en-US" dirty="0" smtClean="0"/>
              <a:t>of games</a:t>
            </a:r>
          </a:p>
          <a:p>
            <a:r>
              <a:rPr lang="en-US" dirty="0" smtClean="0"/>
              <a:t>We aim at using this language to speed-up development of research games for third parties</a:t>
            </a:r>
          </a:p>
          <a:p>
            <a:r>
              <a:rPr lang="en-US" dirty="0" smtClean="0"/>
              <a:t>While building case studies we wish to</a:t>
            </a:r>
          </a:p>
          <a:p>
            <a:pPr lvl="1"/>
            <a:r>
              <a:rPr lang="en-US" dirty="0" smtClean="0"/>
              <a:t>Perfect the quality of our environment</a:t>
            </a:r>
          </a:p>
          <a:p>
            <a:pPr lvl="1"/>
            <a:r>
              <a:rPr lang="en-US" dirty="0" smtClean="0"/>
              <a:t>Add new features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52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That’s it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Thank </a:t>
            </a:r>
            <a:r>
              <a:rPr lang="en-US" dirty="0" smtClean="0"/>
              <a:t>you!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http</a:t>
            </a:r>
            <a:r>
              <a:rPr lang="en-US" dirty="0"/>
              <a:t>://casanova.codeplex.com/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165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Videogames </a:t>
            </a:r>
            <a:r>
              <a:rPr lang="nl-NL" dirty="0" err="1" smtClean="0"/>
              <a:t>everywhere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Picture 4" descr="http://www.kahsoon.com/images1/Dreamhack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016" y="1690688"/>
            <a:ext cx="2639695" cy="199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gamingbolt.com/wp-content/gallery/kinect/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875" y="3803812"/>
            <a:ext cx="2657293" cy="199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chinalert.com/blog/wp-content/uploads/2011/03/card-game-shanzai-iphone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217" y="1787517"/>
            <a:ext cx="2709545" cy="176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www.bigbluebullfrog.com/wp-content/uploads/2012/01/Arcad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561" y="3794869"/>
            <a:ext cx="2010855" cy="201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A9btfMI60RQ/UMSjj0HPplI/AAAAAAAAD_o/Y3RZtpx9unU/s1600/larg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268" y="1757867"/>
            <a:ext cx="2794508" cy="185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d1w7nqlfxfj094.cloudfront.net/wp-content/uploads/2013/05/Elder-Gamer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521" y="4001294"/>
            <a:ext cx="2677094" cy="160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316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Games </a:t>
            </a:r>
            <a:r>
              <a:rPr lang="nl-NL" dirty="0" err="1" smtClean="0"/>
              <a:t>nowaday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7" y="1605756"/>
            <a:ext cx="7324725" cy="479107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38" y="1605756"/>
            <a:ext cx="8324321" cy="4690072"/>
          </a:xfrm>
        </p:spPr>
      </p:pic>
    </p:spTree>
    <p:extLst>
      <p:ext uri="{BB962C8B-B14F-4D97-AF65-F5344CB8AC3E}">
        <p14:creationId xmlns:p14="http://schemas.microsoft.com/office/powerpoint/2010/main" val="261887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 </a:t>
            </a:r>
            <a:r>
              <a:rPr lang="nl-NL" b="1" dirty="0" smtClean="0"/>
              <a:t>L</a:t>
            </a:r>
            <a:r>
              <a:rPr lang="nl-NL" b="1" dirty="0"/>
              <a:t>O</a:t>
            </a:r>
            <a:r>
              <a:rPr lang="nl-NL" b="1" dirty="0" smtClean="0"/>
              <a:t>T </a:t>
            </a:r>
            <a:r>
              <a:rPr lang="nl-NL" dirty="0" smtClean="0"/>
              <a:t>of game genres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026" name="Picture 2" descr="http://4.bp.blogspot.com/-HtwCE5f3Q1k/UEcxVz7xfOI/AAAAAAAAA7Q/0vCEN5LZFe4/s1600/video_game_genr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187" y="1503661"/>
            <a:ext cx="4873625" cy="485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269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Only</a:t>
            </a:r>
            <a:r>
              <a:rPr lang="nl-NL" dirty="0" smtClean="0"/>
              <a:t> </a:t>
            </a:r>
            <a:r>
              <a:rPr lang="en-US" dirty="0" smtClean="0"/>
              <a:t>for</a:t>
            </a:r>
            <a:r>
              <a:rPr lang="nl-NL" dirty="0" smtClean="0"/>
              <a:t> </a:t>
            </a:r>
            <a:r>
              <a:rPr lang="en-US" dirty="0" smtClean="0"/>
              <a:t>entertaining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Games are also used in many different scenarios, not only for entertaining people</a:t>
            </a:r>
          </a:p>
          <a:p>
            <a:r>
              <a:rPr lang="en-US" dirty="0" smtClean="0"/>
              <a:t>Serious games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79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Exploration games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849" y="1512797"/>
            <a:ext cx="8192301" cy="4351338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  <p:sp>
        <p:nvSpPr>
          <p:cNvPr id="5" name="TextBox 4"/>
          <p:cNvSpPr txBox="1"/>
          <p:nvPr/>
        </p:nvSpPr>
        <p:spPr>
          <a:xfrm>
            <a:off x="1999849" y="5864135"/>
            <a:ext cx="2034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Necessary evil</a:t>
            </a:r>
          </a:p>
          <a:p>
            <a:r>
              <a:rPr lang="en-US" sz="1400" i="1" dirty="0" smtClean="0"/>
              <a:t>http</a:t>
            </a:r>
            <a:r>
              <a:rPr lang="en-US" sz="1400" i="1" dirty="0"/>
              <a:t>://evil.gua-le-ni.com/</a:t>
            </a:r>
          </a:p>
        </p:txBody>
      </p:sp>
    </p:spTree>
    <p:extLst>
      <p:ext uri="{BB962C8B-B14F-4D97-AF65-F5344CB8AC3E}">
        <p14:creationId xmlns:p14="http://schemas.microsoft.com/office/powerpoint/2010/main" val="41236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Edutainment</a:t>
            </a:r>
            <a:r>
              <a:rPr lang="nl-NL" dirty="0" smtClean="0"/>
              <a:t> games</a:t>
            </a:r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://gameinformer.com/cfs-file.ashx/__key/CommunityServer.Blogs.Components.WeblogFiles/00.00.00.21.22/3531.Geo-Challen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185" y="1515979"/>
            <a:ext cx="58102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55185" y="5335504"/>
            <a:ext cx="1665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World challenge</a:t>
            </a:r>
          </a:p>
          <a:p>
            <a:r>
              <a:rPr lang="en-US" sz="1400" i="1" dirty="0"/>
              <a:t>http://playfish.com/</a:t>
            </a:r>
          </a:p>
        </p:txBody>
      </p:sp>
    </p:spTree>
    <p:extLst>
      <p:ext uri="{BB962C8B-B14F-4D97-AF65-F5344CB8AC3E}">
        <p14:creationId xmlns:p14="http://schemas.microsoft.com/office/powerpoint/2010/main" val="151497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Awareness games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Mohamed Abbadi, Tilburg University (Tilburg, Netherlands), Ca'Foscari University (Venice, Italy)</a:t>
            </a:r>
            <a:endParaRPr lang="nl-NL"/>
          </a:p>
        </p:txBody>
      </p:sp>
      <p:pic>
        <p:nvPicPr>
          <p:cNvPr id="2052" name="Picture 4" descr="http://mrsmaine.wikispaces.com/file/view/swsmogcityoriginal.png/52833564/swsmogcityorig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466" y="1305173"/>
            <a:ext cx="6185067" cy="449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03466" y="5799513"/>
            <a:ext cx="2265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Smog city</a:t>
            </a:r>
          </a:p>
          <a:p>
            <a:r>
              <a:rPr lang="en-US" sz="1400" i="1" dirty="0"/>
              <a:t>http://www.smogcity2.com</a:t>
            </a:r>
            <a:r>
              <a:rPr lang="en-US" sz="1400" i="1" dirty="0" smtClean="0"/>
              <a:t>/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64266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495</TotalTime>
  <Words>828</Words>
  <Application>Microsoft Office PowerPoint</Application>
  <PresentationFormat>Widescreen</PresentationFormat>
  <Paragraphs>125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Kantoorthema</vt:lpstr>
      <vt:lpstr>Casanova 2.0 Game scripting language</vt:lpstr>
      <vt:lpstr>My research</vt:lpstr>
      <vt:lpstr>Videogames everywhere</vt:lpstr>
      <vt:lpstr>Games nowaday</vt:lpstr>
      <vt:lpstr>A LOT of game genres</vt:lpstr>
      <vt:lpstr>Only for entertaining?</vt:lpstr>
      <vt:lpstr>Exploration games</vt:lpstr>
      <vt:lpstr>Edutainment games</vt:lpstr>
      <vt:lpstr>Awareness games</vt:lpstr>
      <vt:lpstr>Research games</vt:lpstr>
      <vt:lpstr>Games are expensive</vt:lpstr>
      <vt:lpstr>My research</vt:lpstr>
      <vt:lpstr>Casanova</vt:lpstr>
      <vt:lpstr>A Casanova game – bouncing ball</vt:lpstr>
      <vt:lpstr>Casanova code – brief</vt:lpstr>
      <vt:lpstr>Very simple?</vt:lpstr>
      <vt:lpstr>Not only code length!</vt:lpstr>
      <vt:lpstr>Easy to use?</vt:lpstr>
      <vt:lpstr>Some Casanova games</vt:lpstr>
      <vt:lpstr>Case study here in Tilburg</vt:lpstr>
      <vt:lpstr>A game for dyslexia detection in children</vt:lpstr>
      <vt:lpstr>A game for dyslexia detection in children</vt:lpstr>
      <vt:lpstr>Dyslexia game - demo</vt:lpstr>
      <vt:lpstr>Conclusion</vt:lpstr>
      <vt:lpstr>That’s it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Casanova</dc:title>
  <dc:creator>Giuseppe Maggiore</dc:creator>
  <cp:lastModifiedBy>mohamed abbadi</cp:lastModifiedBy>
  <cp:revision>46</cp:revision>
  <dcterms:created xsi:type="dcterms:W3CDTF">2014-12-07T15:07:19Z</dcterms:created>
  <dcterms:modified xsi:type="dcterms:W3CDTF">2014-12-10T10:27:36Z</dcterms:modified>
</cp:coreProperties>
</file>